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0693400" cy="10693400"/>
  <p:notesSz cx="10693400" cy="10693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962" y="-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260"/>
            <a:ext cx="962406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7995"/>
            <a:ext cx="962406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0500" y="877887"/>
            <a:ext cx="10312400" cy="5800725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2679700" y="7480300"/>
            <a:ext cx="5867400" cy="14478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sz="2400" dirty="0" smtClean="0"/>
              <a:t>Workshop on Trends in Mathematics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Poster Releasing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3002" y="190500"/>
            <a:ext cx="9927399" cy="71755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755900" y="7861300"/>
            <a:ext cx="5486400" cy="1219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Workshop on Trends in Mathematics</a:t>
            </a:r>
          </a:p>
          <a:p>
            <a:pPr algn="ctr"/>
            <a:r>
              <a:rPr lang="en-US" sz="2400" dirty="0" smtClean="0"/>
              <a:t>Brochure 1/2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1714" y="190500"/>
            <a:ext cx="9269971" cy="71755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2755900" y="7861300"/>
            <a:ext cx="5486400" cy="1219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Workshop on Trends in Mathematics</a:t>
            </a:r>
          </a:p>
          <a:p>
            <a:pPr algn="ctr"/>
            <a:r>
              <a:rPr lang="en-US" sz="2400" dirty="0" smtClean="0"/>
              <a:t>Brochure 2/2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25638" y="190500"/>
            <a:ext cx="4905235" cy="103124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6794500" y="5194300"/>
            <a:ext cx="3581400" cy="3886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Workshop </a:t>
            </a:r>
          </a:p>
          <a:p>
            <a:pPr algn="ctr"/>
            <a:r>
              <a:rPr lang="en-US" sz="2400" dirty="0" smtClean="0"/>
              <a:t>on </a:t>
            </a:r>
          </a:p>
          <a:p>
            <a:pPr algn="ctr"/>
            <a:r>
              <a:rPr lang="en-US" sz="2400" dirty="0" smtClean="0"/>
              <a:t>Trends in Mathematics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Form for Registration</a:t>
            </a:r>
          </a:p>
          <a:p>
            <a:pPr algn="ctr"/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30</Words>
  <Application>Microsoft Office PowerPoint</Application>
  <PresentationFormat>Custom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LENOVO</cp:lastModifiedBy>
  <cp:revision>1</cp:revision>
  <dcterms:created xsi:type="dcterms:W3CDTF">2025-01-24T16:47:56Z</dcterms:created>
  <dcterms:modified xsi:type="dcterms:W3CDTF">2025-01-24T16:57:45Z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2025-01-24T00:00:00Z</vt:filetime>
  </property>
  <property fmtid="{D5CDD505-2E9C-101B-9397-08002B2CF9AE}" pid="3" name="Producer">
    <vt:lpwstr>3-Heights(TM) PDF Security Shell 4.8.25.2 (http://www.pdf-tools.com)</vt:lpwstr>
  </property>
</Properties>
</file>